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5EC1"/>
    <a:srgbClr val="0F5494"/>
    <a:srgbClr val="3166CF"/>
    <a:srgbClr val="3E6FD2"/>
    <a:srgbClr val="BDDEFF"/>
    <a:srgbClr val="99CCFF"/>
    <a:srgbClr val="808080"/>
    <a:srgbClr val="FFD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87211" autoAdjust="0"/>
  </p:normalViewPr>
  <p:slideViewPr>
    <p:cSldViewPr>
      <p:cViewPr>
        <p:scale>
          <a:sx n="75" d="100"/>
          <a:sy n="75" d="100"/>
        </p:scale>
        <p:origin x="-3450" y="-10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9185</TotalTime>
  <Words>2738</Words>
  <Application>Microsoft Office PowerPoint</Application>
  <PresentationFormat>On-screen Show (4:3)</PresentationFormat>
  <Paragraphs>247</Paragraphs>
  <Slides>30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blank</vt:lpstr>
      <vt:lpstr>1_blank</vt:lpstr>
      <vt:lpstr>European City Statistics - Prospects for the Future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Characteristics of the definition</vt:lpstr>
      <vt:lpstr>PowerPoint Presentation</vt:lpstr>
      <vt:lpstr>PowerPoint Presentation</vt:lpstr>
      <vt:lpstr>Commuter flows of London</vt:lpstr>
      <vt:lpstr>PowerPoint Presentation</vt:lpstr>
      <vt:lpstr>PowerPoint Presentation</vt:lpstr>
      <vt:lpstr>PowerPoint Presentation</vt:lpstr>
      <vt:lpstr>PowerPoint Presentation</vt:lpstr>
      <vt:lpstr>Day and night-time population  Ljubljana</vt:lpstr>
      <vt:lpstr>Where are people during a typical weekday?  Belgium</vt:lpstr>
      <vt:lpstr>PowerPoint Presentation</vt:lpstr>
      <vt:lpstr>PowerPoint Presentation</vt:lpstr>
      <vt:lpstr>Measuring access to public transport</vt:lpstr>
      <vt:lpstr>Frequency classes</vt:lpstr>
      <vt:lpstr>Stockholm: areas and population by access to public transport and its frequency </vt:lpstr>
      <vt:lpstr>PowerPoint Presentation</vt:lpstr>
      <vt:lpstr>PowerPoint Presentation</vt:lpstr>
      <vt:lpstr>PowerPoint Presentation</vt:lpstr>
      <vt:lpstr>Acknowledgments  </vt:lpstr>
      <vt:lpstr>References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and open data – from the perspective of territorial indicators</dc:title>
  <dc:creator>BRANDMUELLER Teodora (ESTAT)</dc:creator>
  <cp:lastModifiedBy>GIANNAKOURIS Konstantinos (ESTAT)</cp:lastModifiedBy>
  <cp:revision>93</cp:revision>
  <cp:lastPrinted>2018-04-17T15:29:15Z</cp:lastPrinted>
  <dcterms:created xsi:type="dcterms:W3CDTF">2015-04-24T11:58:55Z</dcterms:created>
  <dcterms:modified xsi:type="dcterms:W3CDTF">2018-10-02T10:12:49Z</dcterms:modified>
</cp:coreProperties>
</file>